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2514" y="84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48EB-7F0A-407C-BAAD-1794181ED27A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2840-F2C0-4819-BB52-2370620A01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7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48EB-7F0A-407C-BAAD-1794181ED27A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2840-F2C0-4819-BB52-2370620A01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064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48EB-7F0A-407C-BAAD-1794181ED27A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2840-F2C0-4819-BB52-2370620A01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80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48EB-7F0A-407C-BAAD-1794181ED27A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2840-F2C0-4819-BB52-2370620A01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328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48EB-7F0A-407C-BAAD-1794181ED27A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2840-F2C0-4819-BB52-2370620A01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71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48EB-7F0A-407C-BAAD-1794181ED27A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2840-F2C0-4819-BB52-2370620A01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997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48EB-7F0A-407C-BAAD-1794181ED27A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2840-F2C0-4819-BB52-2370620A01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317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48EB-7F0A-407C-BAAD-1794181ED27A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2840-F2C0-4819-BB52-2370620A01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28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48EB-7F0A-407C-BAAD-1794181ED27A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2840-F2C0-4819-BB52-2370620A01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460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48EB-7F0A-407C-BAAD-1794181ED27A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2840-F2C0-4819-BB52-2370620A01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4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148EB-7F0A-407C-BAAD-1794181ED27A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2840-F2C0-4819-BB52-2370620A01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68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148EB-7F0A-407C-BAAD-1794181ED27A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22840-F2C0-4819-BB52-2370620A01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94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89964" y="1062319"/>
            <a:ext cx="8821271" cy="11376210"/>
          </a:xfrm>
        </p:spPr>
        <p:txBody>
          <a:bodyPr>
            <a:normAutofit/>
          </a:bodyPr>
          <a:lstStyle/>
          <a:p>
            <a:pPr algn="just"/>
            <a:endParaRPr lang="de-DE" sz="3600" dirty="0"/>
          </a:p>
          <a:p>
            <a:pPr algn="just"/>
            <a:r>
              <a:rPr lang="de-DE" sz="3600" dirty="0" err="1"/>
              <a:t>S</a:t>
            </a:r>
            <a:r>
              <a:rPr lang="de-DE" sz="3600" dirty="0" err="1" smtClean="0"/>
              <a:t>ed</a:t>
            </a:r>
            <a:r>
              <a:rPr lang="de-DE" sz="3600" dirty="0" smtClean="0"/>
              <a:t> </a:t>
            </a:r>
            <a:r>
              <a:rPr lang="de-DE" sz="3600" dirty="0"/>
              <a:t>do </a:t>
            </a:r>
            <a:r>
              <a:rPr lang="de-DE" sz="3600" dirty="0" err="1"/>
              <a:t>eiusmod</a:t>
            </a:r>
            <a:r>
              <a:rPr lang="de-DE" sz="3600" dirty="0"/>
              <a:t> </a:t>
            </a:r>
            <a:r>
              <a:rPr lang="de-DE" sz="3600" dirty="0" err="1"/>
              <a:t>tempor</a:t>
            </a:r>
            <a:r>
              <a:rPr lang="de-DE" sz="3600" dirty="0"/>
              <a:t> </a:t>
            </a:r>
            <a:r>
              <a:rPr lang="de-DE" sz="3600" dirty="0" err="1"/>
              <a:t>incididunt</a:t>
            </a:r>
            <a:r>
              <a:rPr lang="de-DE" sz="3600" dirty="0"/>
              <a:t> </a:t>
            </a:r>
            <a:r>
              <a:rPr lang="de-DE" sz="3600" dirty="0" err="1"/>
              <a:t>ut</a:t>
            </a:r>
            <a:r>
              <a:rPr lang="de-DE" sz="3600" dirty="0"/>
              <a:t> </a:t>
            </a:r>
            <a:r>
              <a:rPr lang="de-DE" sz="3600" dirty="0" err="1"/>
              <a:t>labore</a:t>
            </a:r>
            <a:r>
              <a:rPr lang="de-DE" sz="3600" dirty="0"/>
              <a:t> et </a:t>
            </a:r>
            <a:r>
              <a:rPr lang="de-DE" sz="3600" dirty="0" err="1"/>
              <a:t>dolore</a:t>
            </a:r>
            <a:r>
              <a:rPr lang="de-DE" sz="3600" dirty="0"/>
              <a:t> magna </a:t>
            </a:r>
            <a:r>
              <a:rPr lang="de-DE" sz="3600" dirty="0" err="1"/>
              <a:t>aliqua</a:t>
            </a:r>
            <a:r>
              <a:rPr lang="de-DE" sz="3600" dirty="0" smtClean="0"/>
              <a:t>. 				</a:t>
            </a:r>
            <a:r>
              <a:rPr lang="de-DE" sz="3600" dirty="0" smtClean="0">
                <a:solidFill>
                  <a:srgbClr val="FF0000"/>
                </a:solidFill>
              </a:rPr>
              <a:t>36</a:t>
            </a:r>
            <a:endParaRPr lang="de-DE" sz="3600" dirty="0">
              <a:solidFill>
                <a:srgbClr val="FF0000"/>
              </a:solidFill>
            </a:endParaRPr>
          </a:p>
          <a:p>
            <a:pPr algn="just"/>
            <a:r>
              <a:rPr lang="de-DE" sz="2400" smtClean="0"/>
              <a:t>Ut</a:t>
            </a:r>
            <a:r>
              <a:rPr lang="de-DE" sz="2400" dirty="0" smtClean="0"/>
              <a:t> </a:t>
            </a:r>
            <a:r>
              <a:rPr lang="de-DE" sz="2400" dirty="0" err="1"/>
              <a:t>enim</a:t>
            </a:r>
            <a:r>
              <a:rPr lang="de-DE" sz="2400" dirty="0"/>
              <a:t> ad minim </a:t>
            </a:r>
            <a:r>
              <a:rPr lang="de-DE" sz="2400" dirty="0" err="1"/>
              <a:t>veniam</a:t>
            </a:r>
            <a:r>
              <a:rPr lang="de-DE" sz="2400" dirty="0"/>
              <a:t>, </a:t>
            </a:r>
            <a:r>
              <a:rPr lang="de-DE" sz="2400" dirty="0" err="1"/>
              <a:t>quis</a:t>
            </a:r>
            <a:r>
              <a:rPr lang="de-DE" sz="2400" dirty="0"/>
              <a:t> </a:t>
            </a:r>
            <a:r>
              <a:rPr lang="de-DE" sz="2400" dirty="0" err="1"/>
              <a:t>nostrud</a:t>
            </a:r>
            <a:r>
              <a:rPr lang="de-DE" sz="2400" dirty="0"/>
              <a:t> </a:t>
            </a:r>
            <a:r>
              <a:rPr lang="de-DE" sz="2400" dirty="0" err="1"/>
              <a:t>exercitation</a:t>
            </a:r>
            <a:r>
              <a:rPr lang="de-DE" sz="2400" dirty="0"/>
              <a:t> </a:t>
            </a:r>
            <a:r>
              <a:rPr lang="de-DE" sz="2400" dirty="0" err="1"/>
              <a:t>ullamco</a:t>
            </a:r>
            <a:r>
              <a:rPr lang="de-DE" sz="2400" dirty="0"/>
              <a:t> </a:t>
            </a:r>
            <a:r>
              <a:rPr lang="de-DE" sz="2400" dirty="0" err="1"/>
              <a:t>laboris</a:t>
            </a:r>
            <a:r>
              <a:rPr lang="de-DE" sz="2400" dirty="0"/>
              <a:t> </a:t>
            </a:r>
            <a:r>
              <a:rPr lang="de-DE" sz="2400" dirty="0" err="1"/>
              <a:t>nisi</a:t>
            </a:r>
            <a:r>
              <a:rPr lang="de-DE" sz="2400" dirty="0"/>
              <a:t> </a:t>
            </a:r>
            <a:r>
              <a:rPr lang="de-DE" sz="2400" dirty="0" err="1"/>
              <a:t>ut</a:t>
            </a:r>
            <a:r>
              <a:rPr lang="de-DE" sz="2400" dirty="0"/>
              <a:t> </a:t>
            </a:r>
            <a:r>
              <a:rPr lang="de-DE" sz="2400" dirty="0" err="1"/>
              <a:t>aliquip</a:t>
            </a:r>
            <a:r>
              <a:rPr lang="de-DE" sz="2400" dirty="0"/>
              <a:t> ex </a:t>
            </a:r>
            <a:r>
              <a:rPr lang="de-DE" sz="2400" dirty="0" err="1"/>
              <a:t>ea</a:t>
            </a:r>
            <a:r>
              <a:rPr lang="de-DE" sz="2400" dirty="0"/>
              <a:t> commodo </a:t>
            </a:r>
            <a:r>
              <a:rPr lang="de-DE" sz="2400" dirty="0" err="1"/>
              <a:t>consequat</a:t>
            </a:r>
            <a:r>
              <a:rPr lang="de-DE" sz="2400" dirty="0"/>
              <a:t>. Duis </a:t>
            </a:r>
            <a:r>
              <a:rPr lang="de-DE" sz="2400" dirty="0" err="1"/>
              <a:t>aute</a:t>
            </a:r>
            <a:r>
              <a:rPr lang="de-DE" sz="2400" dirty="0"/>
              <a:t> </a:t>
            </a:r>
            <a:r>
              <a:rPr lang="de-DE" sz="2400" dirty="0" err="1"/>
              <a:t>irure</a:t>
            </a:r>
            <a:r>
              <a:rPr lang="de-DE" sz="2400" dirty="0"/>
              <a:t> </a:t>
            </a:r>
            <a:r>
              <a:rPr lang="de-DE" sz="2400" dirty="0" err="1"/>
              <a:t>dolor</a:t>
            </a:r>
            <a:r>
              <a:rPr lang="de-DE" sz="2400" dirty="0"/>
              <a:t> in </a:t>
            </a:r>
            <a:r>
              <a:rPr lang="de-DE" sz="2400" dirty="0" err="1"/>
              <a:t>reprehenderit</a:t>
            </a:r>
            <a:r>
              <a:rPr lang="de-DE" sz="2400" dirty="0"/>
              <a:t> in </a:t>
            </a:r>
            <a:r>
              <a:rPr lang="de-DE" sz="2400" dirty="0" err="1"/>
              <a:t>voluptate</a:t>
            </a:r>
            <a:r>
              <a:rPr lang="de-DE" sz="2400" dirty="0"/>
              <a:t> </a:t>
            </a:r>
            <a:r>
              <a:rPr lang="de-DE" sz="2400" dirty="0" err="1"/>
              <a:t>velit</a:t>
            </a:r>
            <a:r>
              <a:rPr lang="de-DE" sz="2400" dirty="0"/>
              <a:t> esse </a:t>
            </a:r>
            <a:r>
              <a:rPr lang="de-DE" sz="2400" dirty="0" err="1"/>
              <a:t>cillum</a:t>
            </a:r>
            <a:r>
              <a:rPr lang="de-DE" sz="2400" dirty="0"/>
              <a:t> </a:t>
            </a:r>
            <a:r>
              <a:rPr lang="de-DE" sz="2400" dirty="0" err="1"/>
              <a:t>dolore</a:t>
            </a:r>
            <a:r>
              <a:rPr lang="de-DE" sz="2400" dirty="0"/>
              <a:t> </a:t>
            </a:r>
            <a:r>
              <a:rPr lang="de-DE" sz="2400" dirty="0" err="1"/>
              <a:t>eu</a:t>
            </a:r>
            <a:r>
              <a:rPr lang="de-DE" sz="2400" dirty="0"/>
              <a:t> </a:t>
            </a:r>
            <a:r>
              <a:rPr lang="de-DE" sz="2400" dirty="0" err="1"/>
              <a:t>fugiat</a:t>
            </a:r>
            <a:r>
              <a:rPr lang="de-DE" sz="2400" dirty="0"/>
              <a:t> </a:t>
            </a:r>
            <a:r>
              <a:rPr lang="de-DE" sz="2400" dirty="0" err="1"/>
              <a:t>nulla</a:t>
            </a:r>
            <a:r>
              <a:rPr lang="de-DE" sz="2400" dirty="0"/>
              <a:t> </a:t>
            </a:r>
            <a:r>
              <a:rPr lang="de-DE" sz="2400" dirty="0" err="1"/>
              <a:t>pariatur</a:t>
            </a:r>
            <a:r>
              <a:rPr lang="de-DE" sz="2400" dirty="0"/>
              <a:t>. </a:t>
            </a:r>
            <a:r>
              <a:rPr lang="de-DE" sz="2400" dirty="0" err="1"/>
              <a:t>Excepteur</a:t>
            </a:r>
            <a:r>
              <a:rPr lang="de-DE" sz="2400" dirty="0"/>
              <a:t> </a:t>
            </a:r>
            <a:r>
              <a:rPr lang="de-DE" sz="2400" dirty="0" err="1"/>
              <a:t>sint</a:t>
            </a:r>
            <a:r>
              <a:rPr lang="de-DE" sz="2400" dirty="0"/>
              <a:t> </a:t>
            </a:r>
            <a:r>
              <a:rPr lang="de-DE" sz="2400" dirty="0" err="1"/>
              <a:t>occaecat</a:t>
            </a:r>
            <a:r>
              <a:rPr lang="de-DE" sz="2400" dirty="0"/>
              <a:t> cupidatat non </a:t>
            </a:r>
            <a:r>
              <a:rPr lang="de-DE" sz="2400" dirty="0" err="1"/>
              <a:t>proident</a:t>
            </a:r>
            <a:r>
              <a:rPr lang="de-DE" sz="2400" dirty="0"/>
              <a:t>, </a:t>
            </a:r>
            <a:r>
              <a:rPr lang="de-DE" sz="2400" dirty="0" err="1"/>
              <a:t>sunt</a:t>
            </a:r>
            <a:r>
              <a:rPr lang="de-DE" sz="2400" dirty="0"/>
              <a:t> in culpa </a:t>
            </a:r>
            <a:r>
              <a:rPr lang="de-DE" sz="2400" dirty="0" err="1"/>
              <a:t>qui</a:t>
            </a:r>
            <a:r>
              <a:rPr lang="de-DE" sz="2400" dirty="0"/>
              <a:t> </a:t>
            </a:r>
            <a:r>
              <a:rPr lang="de-DE" sz="2400" dirty="0" err="1"/>
              <a:t>officia</a:t>
            </a:r>
            <a:r>
              <a:rPr lang="de-DE" sz="2400" dirty="0"/>
              <a:t> </a:t>
            </a:r>
            <a:r>
              <a:rPr lang="de-DE" sz="2400" dirty="0" err="1"/>
              <a:t>deserunt</a:t>
            </a:r>
            <a:r>
              <a:rPr lang="de-DE" sz="2400" dirty="0"/>
              <a:t> </a:t>
            </a:r>
            <a:r>
              <a:rPr lang="de-DE" sz="2400" dirty="0" err="1"/>
              <a:t>mollit</a:t>
            </a:r>
            <a:r>
              <a:rPr lang="de-DE" sz="2400" dirty="0"/>
              <a:t> </a:t>
            </a:r>
            <a:r>
              <a:rPr lang="de-DE" sz="2400" dirty="0" err="1"/>
              <a:t>anim</a:t>
            </a:r>
            <a:r>
              <a:rPr lang="de-DE" sz="2400" dirty="0"/>
              <a:t> </a:t>
            </a:r>
            <a:r>
              <a:rPr lang="de-DE" sz="2400" dirty="0" err="1"/>
              <a:t>id</a:t>
            </a:r>
            <a:r>
              <a:rPr lang="de-DE" sz="2400" dirty="0"/>
              <a:t> </a:t>
            </a:r>
            <a:r>
              <a:rPr lang="de-DE" sz="2400" dirty="0" err="1"/>
              <a:t>est</a:t>
            </a:r>
            <a:r>
              <a:rPr lang="de-DE" sz="2400" dirty="0"/>
              <a:t> </a:t>
            </a:r>
            <a:r>
              <a:rPr lang="de-DE" sz="2400" dirty="0" err="1"/>
              <a:t>laborum</a:t>
            </a:r>
            <a:r>
              <a:rPr lang="de-DE" sz="2400" dirty="0" smtClean="0"/>
              <a:t>. 		</a:t>
            </a:r>
            <a:r>
              <a:rPr lang="de-DE" sz="2400" dirty="0" smtClean="0">
                <a:solidFill>
                  <a:srgbClr val="FF0000"/>
                </a:solidFill>
              </a:rPr>
              <a:t>24 </a:t>
            </a:r>
          </a:p>
          <a:p>
            <a:pPr algn="just"/>
            <a:r>
              <a:rPr lang="de-DE" sz="1800" dirty="0" err="1" smtClean="0"/>
              <a:t>Lorem</a:t>
            </a:r>
            <a:r>
              <a:rPr lang="de-DE" sz="1800" dirty="0" smtClean="0"/>
              <a:t> </a:t>
            </a:r>
            <a:r>
              <a:rPr lang="de-DE" sz="1800" dirty="0" err="1"/>
              <a:t>ipsum</a:t>
            </a:r>
            <a:r>
              <a:rPr lang="de-DE" sz="1800" dirty="0"/>
              <a:t> </a:t>
            </a:r>
            <a:r>
              <a:rPr lang="de-DE" sz="1800" dirty="0" err="1"/>
              <a:t>dolor</a:t>
            </a:r>
            <a:r>
              <a:rPr lang="de-DE" sz="1800" dirty="0"/>
              <a:t> </a:t>
            </a:r>
            <a:r>
              <a:rPr lang="de-DE" sz="1800" dirty="0" err="1"/>
              <a:t>sit</a:t>
            </a:r>
            <a:r>
              <a:rPr lang="de-DE" sz="1800" dirty="0"/>
              <a:t> </a:t>
            </a:r>
            <a:r>
              <a:rPr lang="de-DE" sz="1800" dirty="0" err="1"/>
              <a:t>amet</a:t>
            </a:r>
            <a:r>
              <a:rPr lang="de-DE" sz="1800" dirty="0"/>
              <a:t>, </a:t>
            </a:r>
            <a:r>
              <a:rPr lang="de-DE" sz="1800" dirty="0" err="1"/>
              <a:t>consectetur</a:t>
            </a:r>
            <a:r>
              <a:rPr lang="de-DE" sz="1800" dirty="0"/>
              <a:t> </a:t>
            </a:r>
            <a:r>
              <a:rPr lang="de-DE" sz="1800" dirty="0" err="1"/>
              <a:t>adipiscing</a:t>
            </a:r>
            <a:r>
              <a:rPr lang="de-DE" sz="1800" dirty="0"/>
              <a:t> </a:t>
            </a:r>
            <a:r>
              <a:rPr lang="de-DE" sz="1800" dirty="0" err="1"/>
              <a:t>elit</a:t>
            </a:r>
            <a:r>
              <a:rPr lang="de-DE" sz="1800" dirty="0"/>
              <a:t>, </a:t>
            </a:r>
            <a:r>
              <a:rPr lang="de-DE" sz="1800" dirty="0" err="1"/>
              <a:t>sed</a:t>
            </a:r>
            <a:r>
              <a:rPr lang="de-DE" sz="1800" dirty="0"/>
              <a:t> do </a:t>
            </a:r>
            <a:r>
              <a:rPr lang="de-DE" sz="1800" dirty="0" err="1"/>
              <a:t>eiusmod</a:t>
            </a:r>
            <a:r>
              <a:rPr lang="de-DE" sz="1800" dirty="0"/>
              <a:t> </a:t>
            </a:r>
            <a:r>
              <a:rPr lang="de-DE" sz="1800" dirty="0" err="1"/>
              <a:t>tempor</a:t>
            </a:r>
            <a:r>
              <a:rPr lang="de-DE" sz="1800" dirty="0"/>
              <a:t> </a:t>
            </a:r>
            <a:r>
              <a:rPr lang="de-DE" sz="1800" dirty="0" err="1"/>
              <a:t>incididunt</a:t>
            </a:r>
            <a:r>
              <a:rPr lang="de-DE" sz="1800" dirty="0"/>
              <a:t> </a:t>
            </a:r>
            <a:r>
              <a:rPr lang="de-DE" sz="1800" dirty="0" err="1"/>
              <a:t>ut</a:t>
            </a:r>
            <a:r>
              <a:rPr lang="de-DE" sz="1800" dirty="0"/>
              <a:t> </a:t>
            </a:r>
            <a:r>
              <a:rPr lang="de-DE" sz="1800" dirty="0" err="1"/>
              <a:t>labore</a:t>
            </a:r>
            <a:r>
              <a:rPr lang="de-DE" sz="1800" dirty="0"/>
              <a:t> et </a:t>
            </a:r>
            <a:r>
              <a:rPr lang="de-DE" sz="1800" dirty="0" err="1"/>
              <a:t>dolore</a:t>
            </a:r>
            <a:r>
              <a:rPr lang="de-DE" sz="1800" dirty="0"/>
              <a:t> magna </a:t>
            </a:r>
            <a:r>
              <a:rPr lang="de-DE" sz="1800" dirty="0" err="1"/>
              <a:t>aliqua</a:t>
            </a:r>
            <a:r>
              <a:rPr lang="de-DE" sz="1800" dirty="0"/>
              <a:t>. </a:t>
            </a:r>
            <a:r>
              <a:rPr lang="de-DE" sz="1800" dirty="0" err="1"/>
              <a:t>Ut</a:t>
            </a:r>
            <a:r>
              <a:rPr lang="de-DE" sz="1800" dirty="0"/>
              <a:t> </a:t>
            </a:r>
            <a:r>
              <a:rPr lang="de-DE" sz="1800" dirty="0" err="1"/>
              <a:t>enim</a:t>
            </a:r>
            <a:r>
              <a:rPr lang="de-DE" sz="1800" dirty="0"/>
              <a:t> ad minim </a:t>
            </a:r>
            <a:r>
              <a:rPr lang="de-DE" sz="1800" dirty="0" err="1"/>
              <a:t>veniam</a:t>
            </a:r>
            <a:r>
              <a:rPr lang="de-DE" sz="1800" dirty="0"/>
              <a:t>, </a:t>
            </a:r>
            <a:r>
              <a:rPr lang="de-DE" sz="1800" dirty="0" err="1"/>
              <a:t>quis</a:t>
            </a:r>
            <a:r>
              <a:rPr lang="de-DE" sz="1800" dirty="0"/>
              <a:t> </a:t>
            </a:r>
            <a:r>
              <a:rPr lang="de-DE" sz="1800" dirty="0" err="1"/>
              <a:t>nostrud</a:t>
            </a:r>
            <a:r>
              <a:rPr lang="de-DE" sz="1800" dirty="0"/>
              <a:t> </a:t>
            </a:r>
            <a:r>
              <a:rPr lang="de-DE" sz="1800" dirty="0" err="1"/>
              <a:t>exercitation</a:t>
            </a:r>
            <a:r>
              <a:rPr lang="de-DE" sz="1800" dirty="0"/>
              <a:t> </a:t>
            </a:r>
            <a:r>
              <a:rPr lang="de-DE" sz="1800" dirty="0" err="1"/>
              <a:t>ullamco</a:t>
            </a:r>
            <a:r>
              <a:rPr lang="de-DE" sz="1800" dirty="0"/>
              <a:t> </a:t>
            </a:r>
            <a:r>
              <a:rPr lang="de-DE" sz="1800" dirty="0" err="1"/>
              <a:t>laboris</a:t>
            </a:r>
            <a:r>
              <a:rPr lang="de-DE" sz="1800" dirty="0"/>
              <a:t> </a:t>
            </a:r>
            <a:r>
              <a:rPr lang="de-DE" sz="1800" dirty="0" err="1"/>
              <a:t>nisi</a:t>
            </a:r>
            <a:r>
              <a:rPr lang="de-DE" sz="1800" dirty="0"/>
              <a:t> </a:t>
            </a:r>
            <a:r>
              <a:rPr lang="de-DE" sz="1800" dirty="0" err="1"/>
              <a:t>ut</a:t>
            </a:r>
            <a:r>
              <a:rPr lang="de-DE" sz="1800" dirty="0"/>
              <a:t> </a:t>
            </a:r>
            <a:r>
              <a:rPr lang="de-DE" sz="1800" dirty="0" err="1"/>
              <a:t>aliquip</a:t>
            </a:r>
            <a:r>
              <a:rPr lang="de-DE" sz="1800" dirty="0"/>
              <a:t> ex </a:t>
            </a:r>
            <a:r>
              <a:rPr lang="de-DE" sz="1800" dirty="0" err="1"/>
              <a:t>ea</a:t>
            </a:r>
            <a:r>
              <a:rPr lang="de-DE" sz="1800" dirty="0"/>
              <a:t> commodo </a:t>
            </a:r>
            <a:r>
              <a:rPr lang="de-DE" sz="1800" dirty="0" err="1"/>
              <a:t>consequat</a:t>
            </a:r>
            <a:r>
              <a:rPr lang="de-DE" sz="1800" dirty="0"/>
              <a:t>. Duis </a:t>
            </a:r>
            <a:r>
              <a:rPr lang="de-DE" sz="1800" dirty="0" err="1"/>
              <a:t>aute</a:t>
            </a:r>
            <a:r>
              <a:rPr lang="de-DE" sz="1800" dirty="0"/>
              <a:t> </a:t>
            </a:r>
            <a:r>
              <a:rPr lang="de-DE" sz="1800" dirty="0" err="1"/>
              <a:t>irure</a:t>
            </a:r>
            <a:r>
              <a:rPr lang="de-DE" sz="1800" dirty="0"/>
              <a:t> </a:t>
            </a:r>
            <a:r>
              <a:rPr lang="de-DE" sz="1800" dirty="0" err="1"/>
              <a:t>dolor</a:t>
            </a:r>
            <a:r>
              <a:rPr lang="de-DE" sz="1800" dirty="0"/>
              <a:t> in </a:t>
            </a:r>
            <a:r>
              <a:rPr lang="de-DE" sz="1800" dirty="0" err="1"/>
              <a:t>reprehenderit</a:t>
            </a:r>
            <a:r>
              <a:rPr lang="de-DE" sz="1800" dirty="0"/>
              <a:t> in </a:t>
            </a:r>
            <a:r>
              <a:rPr lang="de-DE" sz="1800" dirty="0" err="1"/>
              <a:t>voluptate</a:t>
            </a:r>
            <a:r>
              <a:rPr lang="de-DE" sz="1800" dirty="0"/>
              <a:t> </a:t>
            </a:r>
            <a:r>
              <a:rPr lang="de-DE" sz="1800" dirty="0" err="1"/>
              <a:t>velit</a:t>
            </a:r>
            <a:r>
              <a:rPr lang="de-DE" sz="1800" dirty="0"/>
              <a:t> esse </a:t>
            </a:r>
            <a:r>
              <a:rPr lang="de-DE" sz="1800" dirty="0" err="1"/>
              <a:t>cillum</a:t>
            </a:r>
            <a:r>
              <a:rPr lang="de-DE" sz="1800" dirty="0"/>
              <a:t> </a:t>
            </a:r>
            <a:r>
              <a:rPr lang="de-DE" sz="1800" dirty="0" err="1"/>
              <a:t>dolore</a:t>
            </a:r>
            <a:r>
              <a:rPr lang="de-DE" sz="1800" dirty="0"/>
              <a:t> </a:t>
            </a:r>
            <a:r>
              <a:rPr lang="de-DE" sz="1800" dirty="0" err="1"/>
              <a:t>eu</a:t>
            </a:r>
            <a:r>
              <a:rPr lang="de-DE" sz="1800" dirty="0"/>
              <a:t> </a:t>
            </a:r>
            <a:r>
              <a:rPr lang="de-DE" sz="1800" dirty="0" err="1"/>
              <a:t>fugiat</a:t>
            </a:r>
            <a:r>
              <a:rPr lang="de-DE" sz="1800" dirty="0"/>
              <a:t> </a:t>
            </a:r>
            <a:r>
              <a:rPr lang="de-DE" sz="1800" dirty="0" err="1"/>
              <a:t>nulla</a:t>
            </a:r>
            <a:r>
              <a:rPr lang="de-DE" sz="1800" dirty="0"/>
              <a:t> </a:t>
            </a:r>
            <a:r>
              <a:rPr lang="de-DE" sz="1800" dirty="0" err="1"/>
              <a:t>pariatur</a:t>
            </a:r>
            <a:r>
              <a:rPr lang="de-DE" sz="1800" dirty="0"/>
              <a:t>. </a:t>
            </a:r>
            <a:r>
              <a:rPr lang="de-DE" sz="1800" dirty="0" err="1"/>
              <a:t>Excepteur</a:t>
            </a:r>
            <a:r>
              <a:rPr lang="de-DE" sz="1800" dirty="0"/>
              <a:t> </a:t>
            </a:r>
            <a:r>
              <a:rPr lang="de-DE" sz="1800" dirty="0" err="1"/>
              <a:t>sint</a:t>
            </a:r>
            <a:r>
              <a:rPr lang="de-DE" sz="1800" dirty="0"/>
              <a:t> </a:t>
            </a:r>
            <a:r>
              <a:rPr lang="de-DE" sz="1800" dirty="0" err="1"/>
              <a:t>occaecat</a:t>
            </a:r>
            <a:r>
              <a:rPr lang="de-DE" sz="1800" dirty="0"/>
              <a:t> cupidatat non </a:t>
            </a:r>
            <a:r>
              <a:rPr lang="de-DE" sz="1800" dirty="0" err="1"/>
              <a:t>proident</a:t>
            </a:r>
            <a:r>
              <a:rPr lang="de-DE" sz="1800" dirty="0"/>
              <a:t>, </a:t>
            </a:r>
            <a:r>
              <a:rPr lang="de-DE" sz="1800" dirty="0" err="1"/>
              <a:t>sunt</a:t>
            </a:r>
            <a:r>
              <a:rPr lang="de-DE" sz="1800" dirty="0"/>
              <a:t> in culpa </a:t>
            </a:r>
            <a:r>
              <a:rPr lang="de-DE" sz="1800" dirty="0" err="1"/>
              <a:t>qui</a:t>
            </a:r>
            <a:r>
              <a:rPr lang="de-DE" sz="1800" dirty="0"/>
              <a:t> </a:t>
            </a:r>
            <a:r>
              <a:rPr lang="de-DE" sz="1800" dirty="0" err="1"/>
              <a:t>officia</a:t>
            </a:r>
            <a:r>
              <a:rPr lang="de-DE" sz="1800" dirty="0"/>
              <a:t> </a:t>
            </a:r>
            <a:r>
              <a:rPr lang="de-DE" sz="1800" dirty="0" err="1"/>
              <a:t>deserunt</a:t>
            </a:r>
            <a:r>
              <a:rPr lang="de-DE" sz="1800" dirty="0"/>
              <a:t> </a:t>
            </a:r>
            <a:r>
              <a:rPr lang="de-DE" sz="1800" dirty="0" err="1"/>
              <a:t>mollit</a:t>
            </a:r>
            <a:r>
              <a:rPr lang="de-DE" sz="1800" dirty="0"/>
              <a:t> </a:t>
            </a:r>
            <a:r>
              <a:rPr lang="de-DE" sz="1800" dirty="0" err="1"/>
              <a:t>anim</a:t>
            </a:r>
            <a:r>
              <a:rPr lang="de-DE" sz="1800" dirty="0"/>
              <a:t> </a:t>
            </a:r>
            <a:r>
              <a:rPr lang="de-DE" sz="1800" dirty="0" err="1"/>
              <a:t>id</a:t>
            </a:r>
            <a:r>
              <a:rPr lang="de-DE" sz="1800" dirty="0"/>
              <a:t> </a:t>
            </a:r>
            <a:r>
              <a:rPr lang="de-DE" sz="1800" dirty="0" err="1"/>
              <a:t>est</a:t>
            </a:r>
            <a:r>
              <a:rPr lang="de-DE" sz="1800" dirty="0"/>
              <a:t> </a:t>
            </a:r>
            <a:r>
              <a:rPr lang="de-DE" sz="1800" dirty="0" err="1"/>
              <a:t>laborum</a:t>
            </a:r>
            <a:r>
              <a:rPr lang="de-DE" sz="1800" dirty="0" smtClean="0"/>
              <a:t>. 								</a:t>
            </a:r>
            <a:r>
              <a:rPr lang="de-DE" sz="1800" dirty="0" smtClean="0">
                <a:solidFill>
                  <a:srgbClr val="FF0000"/>
                </a:solidFill>
              </a:rPr>
              <a:t>18</a:t>
            </a:r>
          </a:p>
          <a:p>
            <a:pPr algn="just"/>
            <a:r>
              <a:rPr lang="de-DE" sz="1400" dirty="0" err="1" smtClean="0"/>
              <a:t>Lorem</a:t>
            </a:r>
            <a:r>
              <a:rPr lang="de-DE" sz="1400" dirty="0" smtClean="0"/>
              <a:t> </a:t>
            </a:r>
            <a:r>
              <a:rPr lang="de-DE" sz="1400" dirty="0" err="1"/>
              <a:t>ipsum</a:t>
            </a:r>
            <a:r>
              <a:rPr lang="de-DE" sz="1400" dirty="0"/>
              <a:t> </a:t>
            </a:r>
            <a:r>
              <a:rPr lang="de-DE" sz="1400" dirty="0" err="1"/>
              <a:t>dolor</a:t>
            </a:r>
            <a:r>
              <a:rPr lang="de-DE" sz="1400" dirty="0"/>
              <a:t> </a:t>
            </a:r>
            <a:r>
              <a:rPr lang="de-DE" sz="1400" dirty="0" err="1"/>
              <a:t>sit</a:t>
            </a:r>
            <a:r>
              <a:rPr lang="de-DE" sz="1400" dirty="0"/>
              <a:t> </a:t>
            </a:r>
            <a:r>
              <a:rPr lang="de-DE" sz="1400" dirty="0" err="1"/>
              <a:t>amet</a:t>
            </a:r>
            <a:r>
              <a:rPr lang="de-DE" sz="1400" dirty="0"/>
              <a:t>, </a:t>
            </a:r>
            <a:r>
              <a:rPr lang="de-DE" sz="1400" dirty="0" err="1"/>
              <a:t>consectetur</a:t>
            </a:r>
            <a:r>
              <a:rPr lang="de-DE" sz="1400" dirty="0"/>
              <a:t> </a:t>
            </a:r>
            <a:r>
              <a:rPr lang="de-DE" sz="1400" dirty="0" err="1"/>
              <a:t>adipiscing</a:t>
            </a:r>
            <a:r>
              <a:rPr lang="de-DE" sz="1400" dirty="0"/>
              <a:t> </a:t>
            </a:r>
            <a:r>
              <a:rPr lang="de-DE" sz="1400" dirty="0" err="1"/>
              <a:t>elit</a:t>
            </a:r>
            <a:r>
              <a:rPr lang="de-DE" sz="1400" dirty="0"/>
              <a:t>, </a:t>
            </a:r>
            <a:r>
              <a:rPr lang="de-DE" sz="1400" dirty="0" err="1"/>
              <a:t>sed</a:t>
            </a:r>
            <a:r>
              <a:rPr lang="de-DE" sz="1400" dirty="0"/>
              <a:t> do </a:t>
            </a:r>
            <a:r>
              <a:rPr lang="de-DE" sz="1400" dirty="0" err="1"/>
              <a:t>eiusmod</a:t>
            </a:r>
            <a:r>
              <a:rPr lang="de-DE" sz="1400" dirty="0"/>
              <a:t> </a:t>
            </a:r>
            <a:r>
              <a:rPr lang="de-DE" sz="1400" dirty="0" err="1"/>
              <a:t>tempor</a:t>
            </a:r>
            <a:r>
              <a:rPr lang="de-DE" sz="1400" dirty="0"/>
              <a:t> </a:t>
            </a:r>
            <a:r>
              <a:rPr lang="de-DE" sz="1400" dirty="0" err="1"/>
              <a:t>incididunt</a:t>
            </a:r>
            <a:r>
              <a:rPr lang="de-DE" sz="1400" dirty="0"/>
              <a:t> </a:t>
            </a:r>
            <a:r>
              <a:rPr lang="de-DE" sz="1400" dirty="0" err="1"/>
              <a:t>ut</a:t>
            </a:r>
            <a:r>
              <a:rPr lang="de-DE" sz="1400" dirty="0"/>
              <a:t> </a:t>
            </a:r>
            <a:r>
              <a:rPr lang="de-DE" sz="1400" dirty="0" err="1"/>
              <a:t>labore</a:t>
            </a:r>
            <a:r>
              <a:rPr lang="de-DE" sz="1400" dirty="0"/>
              <a:t> et </a:t>
            </a:r>
            <a:r>
              <a:rPr lang="de-DE" sz="1400" dirty="0" err="1"/>
              <a:t>dolore</a:t>
            </a:r>
            <a:r>
              <a:rPr lang="de-DE" sz="1400" dirty="0"/>
              <a:t> magna </a:t>
            </a:r>
            <a:r>
              <a:rPr lang="de-DE" sz="1400" dirty="0" err="1"/>
              <a:t>aliqua</a:t>
            </a:r>
            <a:r>
              <a:rPr lang="de-DE" sz="1400" dirty="0"/>
              <a:t>. </a:t>
            </a:r>
            <a:r>
              <a:rPr lang="de-DE" sz="1400" dirty="0" err="1"/>
              <a:t>Ut</a:t>
            </a:r>
            <a:r>
              <a:rPr lang="de-DE" sz="1400" dirty="0"/>
              <a:t> </a:t>
            </a:r>
            <a:r>
              <a:rPr lang="de-DE" sz="1400" dirty="0" err="1"/>
              <a:t>enim</a:t>
            </a:r>
            <a:r>
              <a:rPr lang="de-DE" sz="1400" dirty="0"/>
              <a:t> ad minim </a:t>
            </a:r>
            <a:r>
              <a:rPr lang="de-DE" sz="1400" dirty="0" err="1"/>
              <a:t>veniam</a:t>
            </a:r>
            <a:r>
              <a:rPr lang="de-DE" sz="1400" dirty="0"/>
              <a:t>, </a:t>
            </a:r>
            <a:r>
              <a:rPr lang="de-DE" sz="1400" dirty="0" err="1"/>
              <a:t>quis</a:t>
            </a:r>
            <a:r>
              <a:rPr lang="de-DE" sz="1400" dirty="0"/>
              <a:t> </a:t>
            </a:r>
            <a:r>
              <a:rPr lang="de-DE" sz="1400" dirty="0" err="1"/>
              <a:t>nostrud</a:t>
            </a:r>
            <a:r>
              <a:rPr lang="de-DE" sz="1400" dirty="0"/>
              <a:t> </a:t>
            </a:r>
            <a:r>
              <a:rPr lang="de-DE" sz="1400" dirty="0" err="1"/>
              <a:t>exercitation</a:t>
            </a:r>
            <a:r>
              <a:rPr lang="de-DE" sz="1400" dirty="0"/>
              <a:t> </a:t>
            </a:r>
            <a:r>
              <a:rPr lang="de-DE" sz="1400" dirty="0" err="1"/>
              <a:t>ullamco</a:t>
            </a:r>
            <a:r>
              <a:rPr lang="de-DE" sz="1400" dirty="0"/>
              <a:t> </a:t>
            </a:r>
            <a:r>
              <a:rPr lang="de-DE" sz="1400" dirty="0" err="1"/>
              <a:t>laboris</a:t>
            </a:r>
            <a:r>
              <a:rPr lang="de-DE" sz="1400" dirty="0"/>
              <a:t> </a:t>
            </a:r>
            <a:r>
              <a:rPr lang="de-DE" sz="1400" dirty="0" err="1"/>
              <a:t>nisi</a:t>
            </a:r>
            <a:r>
              <a:rPr lang="de-DE" sz="1400" dirty="0"/>
              <a:t> </a:t>
            </a:r>
            <a:r>
              <a:rPr lang="de-DE" sz="1400" dirty="0" err="1"/>
              <a:t>ut</a:t>
            </a:r>
            <a:r>
              <a:rPr lang="de-DE" sz="1400" dirty="0"/>
              <a:t> </a:t>
            </a:r>
            <a:r>
              <a:rPr lang="de-DE" sz="1400" dirty="0" err="1"/>
              <a:t>aliquip</a:t>
            </a:r>
            <a:r>
              <a:rPr lang="de-DE" sz="1400" dirty="0"/>
              <a:t> ex </a:t>
            </a:r>
            <a:r>
              <a:rPr lang="de-DE" sz="1400" dirty="0" err="1"/>
              <a:t>ea</a:t>
            </a:r>
            <a:r>
              <a:rPr lang="de-DE" sz="1400" dirty="0"/>
              <a:t> commodo </a:t>
            </a:r>
            <a:r>
              <a:rPr lang="de-DE" sz="1400" dirty="0" err="1"/>
              <a:t>consequat</a:t>
            </a:r>
            <a:r>
              <a:rPr lang="de-DE" sz="1400" dirty="0"/>
              <a:t>. Duis </a:t>
            </a:r>
            <a:r>
              <a:rPr lang="de-DE" sz="1400" dirty="0" err="1"/>
              <a:t>aute</a:t>
            </a:r>
            <a:r>
              <a:rPr lang="de-DE" sz="1400" dirty="0"/>
              <a:t> </a:t>
            </a:r>
            <a:r>
              <a:rPr lang="de-DE" sz="1400" dirty="0" err="1"/>
              <a:t>irure</a:t>
            </a:r>
            <a:r>
              <a:rPr lang="de-DE" sz="1400" dirty="0"/>
              <a:t> </a:t>
            </a:r>
            <a:r>
              <a:rPr lang="de-DE" sz="1400" dirty="0" err="1"/>
              <a:t>dolor</a:t>
            </a:r>
            <a:r>
              <a:rPr lang="de-DE" sz="1400" dirty="0"/>
              <a:t> in </a:t>
            </a:r>
            <a:r>
              <a:rPr lang="de-DE" sz="1400" dirty="0" err="1"/>
              <a:t>reprehenderit</a:t>
            </a:r>
            <a:r>
              <a:rPr lang="de-DE" sz="1400" dirty="0"/>
              <a:t> in </a:t>
            </a:r>
            <a:r>
              <a:rPr lang="de-DE" sz="1400" dirty="0" err="1"/>
              <a:t>voluptate</a:t>
            </a:r>
            <a:r>
              <a:rPr lang="de-DE" sz="1400" dirty="0"/>
              <a:t> </a:t>
            </a:r>
            <a:r>
              <a:rPr lang="de-DE" sz="1400" dirty="0" err="1"/>
              <a:t>velit</a:t>
            </a:r>
            <a:r>
              <a:rPr lang="de-DE" sz="1400" dirty="0"/>
              <a:t> esse </a:t>
            </a:r>
            <a:r>
              <a:rPr lang="de-DE" sz="1400" dirty="0" err="1"/>
              <a:t>cillum</a:t>
            </a:r>
            <a:r>
              <a:rPr lang="de-DE" sz="1400" dirty="0"/>
              <a:t> </a:t>
            </a:r>
            <a:r>
              <a:rPr lang="de-DE" sz="1400" dirty="0" err="1"/>
              <a:t>dolore</a:t>
            </a:r>
            <a:r>
              <a:rPr lang="de-DE" sz="1400" dirty="0"/>
              <a:t> </a:t>
            </a:r>
            <a:r>
              <a:rPr lang="de-DE" sz="1400" dirty="0" err="1"/>
              <a:t>eu</a:t>
            </a:r>
            <a:r>
              <a:rPr lang="de-DE" sz="1400" dirty="0"/>
              <a:t> </a:t>
            </a:r>
            <a:r>
              <a:rPr lang="de-DE" sz="1400" dirty="0" err="1"/>
              <a:t>fugiat</a:t>
            </a:r>
            <a:r>
              <a:rPr lang="de-DE" sz="1400" dirty="0"/>
              <a:t> </a:t>
            </a:r>
            <a:r>
              <a:rPr lang="de-DE" sz="1400" dirty="0" err="1"/>
              <a:t>nulla</a:t>
            </a:r>
            <a:r>
              <a:rPr lang="de-DE" sz="1400" dirty="0"/>
              <a:t> </a:t>
            </a:r>
            <a:r>
              <a:rPr lang="de-DE" sz="1400" dirty="0" err="1"/>
              <a:t>pariatur</a:t>
            </a:r>
            <a:r>
              <a:rPr lang="de-DE" sz="1400" dirty="0"/>
              <a:t>. </a:t>
            </a:r>
            <a:r>
              <a:rPr lang="de-DE" sz="1400" dirty="0" err="1"/>
              <a:t>Excepteur</a:t>
            </a:r>
            <a:r>
              <a:rPr lang="de-DE" sz="1400" dirty="0"/>
              <a:t> </a:t>
            </a:r>
            <a:r>
              <a:rPr lang="de-DE" sz="1400" dirty="0" err="1"/>
              <a:t>sint</a:t>
            </a:r>
            <a:r>
              <a:rPr lang="de-DE" sz="1400" dirty="0"/>
              <a:t> </a:t>
            </a:r>
            <a:r>
              <a:rPr lang="de-DE" sz="1400" dirty="0" err="1"/>
              <a:t>occaecat</a:t>
            </a:r>
            <a:r>
              <a:rPr lang="de-DE" sz="1400" dirty="0"/>
              <a:t> cupidatat non </a:t>
            </a:r>
            <a:r>
              <a:rPr lang="de-DE" sz="1400" dirty="0" err="1"/>
              <a:t>proident</a:t>
            </a:r>
            <a:r>
              <a:rPr lang="de-DE" sz="1400" dirty="0"/>
              <a:t>, </a:t>
            </a:r>
            <a:r>
              <a:rPr lang="de-DE" sz="1400" dirty="0" err="1"/>
              <a:t>sunt</a:t>
            </a:r>
            <a:r>
              <a:rPr lang="de-DE" sz="1400" dirty="0"/>
              <a:t> in culpa </a:t>
            </a:r>
            <a:r>
              <a:rPr lang="de-DE" sz="1400" dirty="0" err="1"/>
              <a:t>qui</a:t>
            </a:r>
            <a:r>
              <a:rPr lang="de-DE" sz="1400" dirty="0"/>
              <a:t> </a:t>
            </a:r>
            <a:r>
              <a:rPr lang="de-DE" sz="1400" dirty="0" err="1"/>
              <a:t>officia</a:t>
            </a:r>
            <a:r>
              <a:rPr lang="de-DE" sz="1400" dirty="0"/>
              <a:t> </a:t>
            </a:r>
            <a:r>
              <a:rPr lang="de-DE" sz="1400" dirty="0" err="1"/>
              <a:t>deserunt</a:t>
            </a:r>
            <a:r>
              <a:rPr lang="de-DE" sz="1400" dirty="0"/>
              <a:t> </a:t>
            </a:r>
            <a:r>
              <a:rPr lang="de-DE" sz="1400" dirty="0" err="1"/>
              <a:t>mollit</a:t>
            </a:r>
            <a:r>
              <a:rPr lang="de-DE" sz="1400" dirty="0"/>
              <a:t> </a:t>
            </a:r>
            <a:r>
              <a:rPr lang="de-DE" sz="1400" dirty="0" err="1"/>
              <a:t>anim</a:t>
            </a:r>
            <a:r>
              <a:rPr lang="de-DE" sz="1400" dirty="0"/>
              <a:t> </a:t>
            </a:r>
            <a:r>
              <a:rPr lang="de-DE" sz="1400" dirty="0" err="1"/>
              <a:t>id</a:t>
            </a:r>
            <a:r>
              <a:rPr lang="de-DE" sz="1400" dirty="0"/>
              <a:t> </a:t>
            </a:r>
            <a:r>
              <a:rPr lang="de-DE" sz="1400" dirty="0" err="1"/>
              <a:t>est</a:t>
            </a:r>
            <a:r>
              <a:rPr lang="de-DE" sz="1400" dirty="0"/>
              <a:t> </a:t>
            </a:r>
            <a:r>
              <a:rPr lang="de-DE" sz="1400" dirty="0" err="1"/>
              <a:t>laborum</a:t>
            </a:r>
            <a:r>
              <a:rPr lang="de-DE" sz="1400" dirty="0" smtClean="0"/>
              <a:t>.  	</a:t>
            </a:r>
            <a:r>
              <a:rPr lang="de-DE" sz="1400" dirty="0" smtClean="0">
                <a:solidFill>
                  <a:srgbClr val="FF0000"/>
                </a:solidFill>
              </a:rPr>
              <a:t>14</a:t>
            </a:r>
          </a:p>
          <a:p>
            <a:pPr algn="just"/>
            <a:endParaRPr lang="de-DE" sz="1200" dirty="0" smtClean="0"/>
          </a:p>
          <a:p>
            <a:pPr algn="just"/>
            <a:r>
              <a:rPr lang="de-DE" sz="1200" dirty="0" err="1" smtClean="0"/>
              <a:t>Lorem</a:t>
            </a:r>
            <a:r>
              <a:rPr lang="de-DE" sz="1200" dirty="0" smtClean="0"/>
              <a:t> </a:t>
            </a:r>
            <a:r>
              <a:rPr lang="de-DE" sz="1200" dirty="0" err="1"/>
              <a:t>ipsum</a:t>
            </a:r>
            <a:r>
              <a:rPr lang="de-DE" sz="1200" dirty="0"/>
              <a:t> </a:t>
            </a:r>
            <a:r>
              <a:rPr lang="de-DE" sz="1200" dirty="0" err="1"/>
              <a:t>dolor</a:t>
            </a:r>
            <a:r>
              <a:rPr lang="de-DE" sz="1200" dirty="0"/>
              <a:t> </a:t>
            </a:r>
            <a:r>
              <a:rPr lang="de-DE" sz="1200" dirty="0" err="1"/>
              <a:t>sit</a:t>
            </a:r>
            <a:r>
              <a:rPr lang="de-DE" sz="1200" dirty="0"/>
              <a:t> </a:t>
            </a:r>
            <a:r>
              <a:rPr lang="de-DE" sz="1200" dirty="0" err="1"/>
              <a:t>amet</a:t>
            </a:r>
            <a:r>
              <a:rPr lang="de-DE" sz="1200" dirty="0"/>
              <a:t>, </a:t>
            </a:r>
            <a:r>
              <a:rPr lang="de-DE" sz="1200" dirty="0" err="1"/>
              <a:t>consectetur</a:t>
            </a:r>
            <a:r>
              <a:rPr lang="de-DE" sz="1200" dirty="0"/>
              <a:t> </a:t>
            </a:r>
            <a:r>
              <a:rPr lang="de-DE" sz="1200" dirty="0" err="1"/>
              <a:t>adipiscing</a:t>
            </a:r>
            <a:r>
              <a:rPr lang="de-DE" sz="1200" dirty="0"/>
              <a:t> </a:t>
            </a:r>
            <a:r>
              <a:rPr lang="de-DE" sz="1200" dirty="0" err="1"/>
              <a:t>elit</a:t>
            </a:r>
            <a:r>
              <a:rPr lang="de-DE" sz="1200" dirty="0"/>
              <a:t>, </a:t>
            </a:r>
            <a:r>
              <a:rPr lang="de-DE" sz="1200" dirty="0" err="1"/>
              <a:t>sed</a:t>
            </a:r>
            <a:r>
              <a:rPr lang="de-DE" sz="1200" dirty="0"/>
              <a:t> do </a:t>
            </a:r>
            <a:r>
              <a:rPr lang="de-DE" sz="1200" dirty="0" err="1"/>
              <a:t>eiusmod</a:t>
            </a:r>
            <a:r>
              <a:rPr lang="de-DE" sz="1200" dirty="0"/>
              <a:t> </a:t>
            </a:r>
            <a:r>
              <a:rPr lang="de-DE" sz="1200" dirty="0" err="1"/>
              <a:t>tempor</a:t>
            </a:r>
            <a:r>
              <a:rPr lang="de-DE" sz="1200" dirty="0"/>
              <a:t> </a:t>
            </a:r>
            <a:r>
              <a:rPr lang="de-DE" sz="1200" dirty="0" err="1"/>
              <a:t>incididunt</a:t>
            </a:r>
            <a:r>
              <a:rPr lang="de-DE" sz="1200" dirty="0"/>
              <a:t> </a:t>
            </a:r>
            <a:r>
              <a:rPr lang="de-DE" sz="1200" dirty="0" err="1"/>
              <a:t>ut</a:t>
            </a:r>
            <a:r>
              <a:rPr lang="de-DE" sz="1200" dirty="0"/>
              <a:t> </a:t>
            </a:r>
            <a:r>
              <a:rPr lang="de-DE" sz="1200" dirty="0" err="1"/>
              <a:t>labore</a:t>
            </a:r>
            <a:r>
              <a:rPr lang="de-DE" sz="1200" dirty="0"/>
              <a:t> et </a:t>
            </a:r>
            <a:r>
              <a:rPr lang="de-DE" sz="1200" dirty="0" err="1"/>
              <a:t>dolore</a:t>
            </a:r>
            <a:r>
              <a:rPr lang="de-DE" sz="1200" dirty="0"/>
              <a:t> magna </a:t>
            </a:r>
            <a:r>
              <a:rPr lang="de-DE" sz="1200" dirty="0" err="1"/>
              <a:t>aliqua</a:t>
            </a:r>
            <a:r>
              <a:rPr lang="de-DE" sz="1200" dirty="0"/>
              <a:t>. </a:t>
            </a:r>
            <a:r>
              <a:rPr lang="de-DE" sz="1200" dirty="0" err="1"/>
              <a:t>Ut</a:t>
            </a:r>
            <a:r>
              <a:rPr lang="de-DE" sz="1200" dirty="0"/>
              <a:t> </a:t>
            </a:r>
            <a:r>
              <a:rPr lang="de-DE" sz="1200" dirty="0" err="1"/>
              <a:t>enim</a:t>
            </a:r>
            <a:r>
              <a:rPr lang="de-DE" sz="1200" dirty="0"/>
              <a:t> ad minim </a:t>
            </a:r>
            <a:r>
              <a:rPr lang="de-DE" sz="1200" dirty="0" err="1"/>
              <a:t>veniam</a:t>
            </a:r>
            <a:r>
              <a:rPr lang="de-DE" sz="1200" dirty="0"/>
              <a:t>, </a:t>
            </a:r>
            <a:r>
              <a:rPr lang="de-DE" sz="1200" dirty="0" err="1"/>
              <a:t>quis</a:t>
            </a:r>
            <a:r>
              <a:rPr lang="de-DE" sz="1200" dirty="0"/>
              <a:t> </a:t>
            </a:r>
            <a:r>
              <a:rPr lang="de-DE" sz="1200" dirty="0" err="1"/>
              <a:t>nostrud</a:t>
            </a:r>
            <a:r>
              <a:rPr lang="de-DE" sz="1200" dirty="0"/>
              <a:t> </a:t>
            </a:r>
            <a:r>
              <a:rPr lang="de-DE" sz="1200" dirty="0" err="1"/>
              <a:t>exercitation</a:t>
            </a:r>
            <a:r>
              <a:rPr lang="de-DE" sz="1200" dirty="0"/>
              <a:t> </a:t>
            </a:r>
            <a:r>
              <a:rPr lang="de-DE" sz="1200" dirty="0" err="1"/>
              <a:t>ullamco</a:t>
            </a:r>
            <a:r>
              <a:rPr lang="de-DE" sz="1200" dirty="0"/>
              <a:t> </a:t>
            </a:r>
            <a:r>
              <a:rPr lang="de-DE" sz="1200" dirty="0" err="1"/>
              <a:t>laboris</a:t>
            </a:r>
            <a:r>
              <a:rPr lang="de-DE" sz="1200" dirty="0"/>
              <a:t> </a:t>
            </a:r>
            <a:r>
              <a:rPr lang="de-DE" sz="1200" dirty="0" err="1"/>
              <a:t>nisi</a:t>
            </a:r>
            <a:r>
              <a:rPr lang="de-DE" sz="1200" dirty="0"/>
              <a:t> </a:t>
            </a:r>
            <a:r>
              <a:rPr lang="de-DE" sz="1200" dirty="0" err="1"/>
              <a:t>ut</a:t>
            </a:r>
            <a:r>
              <a:rPr lang="de-DE" sz="1200" dirty="0"/>
              <a:t> </a:t>
            </a:r>
            <a:r>
              <a:rPr lang="de-DE" sz="1200" dirty="0" err="1"/>
              <a:t>aliquip</a:t>
            </a:r>
            <a:r>
              <a:rPr lang="de-DE" sz="1200" dirty="0"/>
              <a:t> ex </a:t>
            </a:r>
            <a:r>
              <a:rPr lang="de-DE" sz="1200" dirty="0" err="1"/>
              <a:t>ea</a:t>
            </a:r>
            <a:r>
              <a:rPr lang="de-DE" sz="1200" dirty="0"/>
              <a:t> commodo </a:t>
            </a:r>
            <a:r>
              <a:rPr lang="de-DE" sz="1200" dirty="0" err="1"/>
              <a:t>consequat</a:t>
            </a:r>
            <a:r>
              <a:rPr lang="de-DE" sz="1200" dirty="0"/>
              <a:t>. Duis </a:t>
            </a:r>
            <a:r>
              <a:rPr lang="de-DE" sz="1200" dirty="0" err="1"/>
              <a:t>aute</a:t>
            </a:r>
            <a:r>
              <a:rPr lang="de-DE" sz="1200" dirty="0"/>
              <a:t> </a:t>
            </a:r>
            <a:r>
              <a:rPr lang="de-DE" sz="1200" dirty="0" err="1"/>
              <a:t>irure</a:t>
            </a:r>
            <a:r>
              <a:rPr lang="de-DE" sz="1200" dirty="0"/>
              <a:t> </a:t>
            </a:r>
            <a:r>
              <a:rPr lang="de-DE" sz="1200" dirty="0" err="1"/>
              <a:t>dolor</a:t>
            </a:r>
            <a:r>
              <a:rPr lang="de-DE" sz="1200" dirty="0"/>
              <a:t> in </a:t>
            </a:r>
            <a:r>
              <a:rPr lang="de-DE" sz="1200" dirty="0" err="1"/>
              <a:t>reprehenderit</a:t>
            </a:r>
            <a:r>
              <a:rPr lang="de-DE" sz="1200" dirty="0"/>
              <a:t> in </a:t>
            </a:r>
            <a:r>
              <a:rPr lang="de-DE" sz="1200" dirty="0" err="1"/>
              <a:t>voluptate</a:t>
            </a:r>
            <a:r>
              <a:rPr lang="de-DE" sz="1200" dirty="0"/>
              <a:t> </a:t>
            </a:r>
            <a:r>
              <a:rPr lang="de-DE" sz="1200" dirty="0" err="1"/>
              <a:t>velit</a:t>
            </a:r>
            <a:r>
              <a:rPr lang="de-DE" sz="1200" dirty="0"/>
              <a:t> esse </a:t>
            </a:r>
            <a:r>
              <a:rPr lang="de-DE" sz="1200" dirty="0" err="1"/>
              <a:t>cillum</a:t>
            </a:r>
            <a:r>
              <a:rPr lang="de-DE" sz="1200" dirty="0"/>
              <a:t> </a:t>
            </a:r>
            <a:r>
              <a:rPr lang="de-DE" sz="1200" dirty="0" err="1"/>
              <a:t>dolore</a:t>
            </a:r>
            <a:r>
              <a:rPr lang="de-DE" sz="1200" dirty="0"/>
              <a:t> </a:t>
            </a:r>
            <a:r>
              <a:rPr lang="de-DE" sz="1200" dirty="0" err="1"/>
              <a:t>eu</a:t>
            </a:r>
            <a:r>
              <a:rPr lang="de-DE" sz="1200" dirty="0"/>
              <a:t> </a:t>
            </a:r>
            <a:r>
              <a:rPr lang="de-DE" sz="1200" dirty="0" err="1"/>
              <a:t>fugiat</a:t>
            </a:r>
            <a:r>
              <a:rPr lang="de-DE" sz="1200" dirty="0"/>
              <a:t> </a:t>
            </a:r>
            <a:r>
              <a:rPr lang="de-DE" sz="1200" dirty="0" err="1"/>
              <a:t>nulla</a:t>
            </a:r>
            <a:r>
              <a:rPr lang="de-DE" sz="1200" dirty="0"/>
              <a:t> </a:t>
            </a:r>
            <a:r>
              <a:rPr lang="de-DE" sz="1200" dirty="0" err="1"/>
              <a:t>pariatur</a:t>
            </a:r>
            <a:r>
              <a:rPr lang="de-DE" sz="1200" dirty="0"/>
              <a:t>. </a:t>
            </a:r>
            <a:r>
              <a:rPr lang="de-DE" sz="1200" dirty="0" err="1"/>
              <a:t>Excepteur</a:t>
            </a:r>
            <a:r>
              <a:rPr lang="de-DE" sz="1200" dirty="0"/>
              <a:t> </a:t>
            </a:r>
            <a:r>
              <a:rPr lang="de-DE" sz="1200" dirty="0" err="1"/>
              <a:t>sint</a:t>
            </a:r>
            <a:r>
              <a:rPr lang="de-DE" sz="1200" dirty="0"/>
              <a:t> </a:t>
            </a:r>
            <a:r>
              <a:rPr lang="de-DE" sz="1200" dirty="0" err="1"/>
              <a:t>occaecat</a:t>
            </a:r>
            <a:r>
              <a:rPr lang="de-DE" sz="1200" dirty="0"/>
              <a:t> cupidatat non </a:t>
            </a:r>
            <a:r>
              <a:rPr lang="de-DE" sz="1200" dirty="0" err="1"/>
              <a:t>proident</a:t>
            </a:r>
            <a:r>
              <a:rPr lang="de-DE" sz="1200" dirty="0"/>
              <a:t>, </a:t>
            </a:r>
            <a:r>
              <a:rPr lang="de-DE" sz="1200" dirty="0" err="1"/>
              <a:t>sunt</a:t>
            </a:r>
            <a:r>
              <a:rPr lang="de-DE" sz="1200" dirty="0"/>
              <a:t> in culpa </a:t>
            </a:r>
            <a:r>
              <a:rPr lang="de-DE" sz="1200" dirty="0" err="1"/>
              <a:t>qui</a:t>
            </a:r>
            <a:r>
              <a:rPr lang="de-DE" sz="1200" dirty="0"/>
              <a:t> </a:t>
            </a:r>
            <a:r>
              <a:rPr lang="de-DE" sz="1200" dirty="0" err="1"/>
              <a:t>officia</a:t>
            </a:r>
            <a:r>
              <a:rPr lang="de-DE" sz="1200" dirty="0"/>
              <a:t> </a:t>
            </a:r>
            <a:r>
              <a:rPr lang="de-DE" sz="1200" dirty="0" err="1"/>
              <a:t>deserunt</a:t>
            </a:r>
            <a:r>
              <a:rPr lang="de-DE" sz="1200" dirty="0"/>
              <a:t> </a:t>
            </a:r>
            <a:r>
              <a:rPr lang="de-DE" sz="1200" dirty="0" err="1"/>
              <a:t>mollit</a:t>
            </a:r>
            <a:r>
              <a:rPr lang="de-DE" sz="1200" dirty="0"/>
              <a:t> </a:t>
            </a:r>
            <a:r>
              <a:rPr lang="de-DE" sz="1200" dirty="0" err="1"/>
              <a:t>anim</a:t>
            </a:r>
            <a:r>
              <a:rPr lang="de-DE" sz="1200" dirty="0"/>
              <a:t> </a:t>
            </a:r>
            <a:r>
              <a:rPr lang="de-DE" sz="1200" dirty="0" err="1"/>
              <a:t>id</a:t>
            </a:r>
            <a:r>
              <a:rPr lang="de-DE" sz="1200" dirty="0"/>
              <a:t> </a:t>
            </a:r>
            <a:r>
              <a:rPr lang="de-DE" sz="1200" dirty="0" err="1"/>
              <a:t>est</a:t>
            </a:r>
            <a:r>
              <a:rPr lang="de-DE" sz="1200" dirty="0"/>
              <a:t> </a:t>
            </a:r>
            <a:r>
              <a:rPr lang="de-DE" sz="1200" dirty="0" err="1"/>
              <a:t>laborum</a:t>
            </a:r>
            <a:r>
              <a:rPr lang="de-DE" sz="1200" dirty="0" smtClean="0"/>
              <a:t>. 							</a:t>
            </a:r>
            <a:r>
              <a:rPr lang="de-DE" sz="1200" dirty="0" smtClean="0">
                <a:solidFill>
                  <a:srgbClr val="FF0000"/>
                </a:solidFill>
              </a:rPr>
              <a:t>12</a:t>
            </a:r>
          </a:p>
          <a:p>
            <a:pPr algn="just"/>
            <a:endParaRPr lang="de-DE" sz="1200" dirty="0"/>
          </a:p>
          <a:p>
            <a:pPr algn="just"/>
            <a:r>
              <a:rPr lang="de-DE" sz="2800" dirty="0" err="1"/>
              <a:t>Lorem</a:t>
            </a:r>
            <a:r>
              <a:rPr lang="de-DE" sz="2800" dirty="0"/>
              <a:t> </a:t>
            </a:r>
            <a:r>
              <a:rPr lang="de-DE" sz="2800" dirty="0" err="1"/>
              <a:t>ipsum</a:t>
            </a:r>
            <a:r>
              <a:rPr lang="de-DE" sz="2800" dirty="0"/>
              <a:t> </a:t>
            </a:r>
            <a:r>
              <a:rPr lang="de-DE" sz="2800" dirty="0" err="1"/>
              <a:t>dolor</a:t>
            </a:r>
            <a:r>
              <a:rPr lang="de-DE" sz="2800" dirty="0"/>
              <a:t> </a:t>
            </a:r>
            <a:r>
              <a:rPr lang="de-DE" sz="2800" dirty="0" err="1"/>
              <a:t>sit</a:t>
            </a:r>
            <a:r>
              <a:rPr lang="de-DE" sz="2800" dirty="0"/>
              <a:t> </a:t>
            </a:r>
            <a:r>
              <a:rPr lang="de-DE" sz="2800" dirty="0" err="1"/>
              <a:t>amet</a:t>
            </a:r>
            <a:r>
              <a:rPr lang="de-DE" sz="2800" dirty="0"/>
              <a:t>, </a:t>
            </a:r>
            <a:r>
              <a:rPr lang="de-DE" sz="2800" dirty="0" err="1"/>
              <a:t>consectetur</a:t>
            </a:r>
            <a:r>
              <a:rPr lang="de-DE" sz="2800" dirty="0"/>
              <a:t> </a:t>
            </a:r>
            <a:r>
              <a:rPr lang="de-DE" sz="2800" dirty="0" err="1"/>
              <a:t>adipiscing</a:t>
            </a:r>
            <a:r>
              <a:rPr lang="de-DE" sz="2800" dirty="0"/>
              <a:t> </a:t>
            </a:r>
            <a:r>
              <a:rPr lang="de-DE" sz="2800" dirty="0" err="1"/>
              <a:t>elit</a:t>
            </a:r>
            <a:r>
              <a:rPr lang="de-DE" sz="2800" dirty="0"/>
              <a:t>, </a:t>
            </a:r>
            <a:r>
              <a:rPr lang="de-DE" sz="2800" dirty="0" err="1"/>
              <a:t>sed</a:t>
            </a:r>
            <a:r>
              <a:rPr lang="de-DE" sz="2800" dirty="0"/>
              <a:t> do </a:t>
            </a:r>
            <a:r>
              <a:rPr lang="de-DE" sz="2800" dirty="0" err="1"/>
              <a:t>eiusmod</a:t>
            </a:r>
            <a:r>
              <a:rPr lang="de-DE" sz="2800" dirty="0"/>
              <a:t> </a:t>
            </a:r>
            <a:r>
              <a:rPr lang="de-DE" sz="2800" dirty="0" err="1"/>
              <a:t>tempor</a:t>
            </a:r>
            <a:r>
              <a:rPr lang="de-DE" sz="2800" dirty="0"/>
              <a:t> </a:t>
            </a:r>
            <a:r>
              <a:rPr lang="de-DE" sz="2800" dirty="0" err="1"/>
              <a:t>incididunt</a:t>
            </a:r>
            <a:r>
              <a:rPr lang="de-DE" sz="2800" dirty="0"/>
              <a:t> </a:t>
            </a:r>
            <a:r>
              <a:rPr lang="de-DE" sz="2800" dirty="0" err="1"/>
              <a:t>ut</a:t>
            </a:r>
            <a:r>
              <a:rPr lang="de-DE" sz="2800" dirty="0"/>
              <a:t> </a:t>
            </a:r>
            <a:r>
              <a:rPr lang="de-DE" sz="2800" dirty="0" err="1"/>
              <a:t>labore</a:t>
            </a:r>
            <a:r>
              <a:rPr lang="de-DE" sz="2800" dirty="0"/>
              <a:t> et </a:t>
            </a:r>
            <a:r>
              <a:rPr lang="de-DE" sz="2800" dirty="0" err="1"/>
              <a:t>dolore</a:t>
            </a:r>
            <a:r>
              <a:rPr lang="de-DE" sz="2800" dirty="0"/>
              <a:t> magna </a:t>
            </a:r>
            <a:r>
              <a:rPr lang="de-DE" sz="2800" dirty="0" err="1"/>
              <a:t>aliqua</a:t>
            </a:r>
            <a:r>
              <a:rPr lang="de-DE" sz="2800" dirty="0"/>
              <a:t>. </a:t>
            </a:r>
            <a:r>
              <a:rPr lang="de-DE" sz="2800" dirty="0" err="1"/>
              <a:t>Ut</a:t>
            </a:r>
            <a:r>
              <a:rPr lang="de-DE" sz="2800" dirty="0"/>
              <a:t> </a:t>
            </a:r>
            <a:r>
              <a:rPr lang="de-DE" sz="2800" dirty="0" err="1"/>
              <a:t>enim</a:t>
            </a:r>
            <a:r>
              <a:rPr lang="de-DE" sz="2800" dirty="0"/>
              <a:t> ad minim </a:t>
            </a:r>
            <a:r>
              <a:rPr lang="de-DE" sz="2800" dirty="0" err="1"/>
              <a:t>veniam</a:t>
            </a:r>
            <a:r>
              <a:rPr lang="de-DE" sz="2800" dirty="0"/>
              <a:t>, </a:t>
            </a:r>
            <a:r>
              <a:rPr lang="de-DE" sz="2800" dirty="0" err="1"/>
              <a:t>quis</a:t>
            </a:r>
            <a:r>
              <a:rPr lang="de-DE" sz="2800" dirty="0"/>
              <a:t> </a:t>
            </a:r>
            <a:r>
              <a:rPr lang="de-DE" sz="2800" dirty="0" err="1"/>
              <a:t>nostrud</a:t>
            </a:r>
            <a:r>
              <a:rPr lang="de-DE" sz="2800" dirty="0"/>
              <a:t> </a:t>
            </a:r>
            <a:r>
              <a:rPr lang="de-DE" sz="2800" dirty="0" err="1"/>
              <a:t>exercitation</a:t>
            </a:r>
            <a:r>
              <a:rPr lang="de-DE" sz="2800" dirty="0"/>
              <a:t> </a:t>
            </a:r>
            <a:r>
              <a:rPr lang="de-DE" sz="2800" dirty="0" err="1"/>
              <a:t>ullamco</a:t>
            </a:r>
            <a:r>
              <a:rPr lang="de-DE" sz="2800" dirty="0"/>
              <a:t> </a:t>
            </a:r>
            <a:r>
              <a:rPr lang="de-DE" sz="2800" dirty="0" err="1"/>
              <a:t>laboris</a:t>
            </a:r>
            <a:r>
              <a:rPr lang="de-DE" sz="2800" dirty="0"/>
              <a:t> </a:t>
            </a:r>
            <a:r>
              <a:rPr lang="de-DE" sz="2800" dirty="0" err="1"/>
              <a:t>nisi</a:t>
            </a:r>
            <a:r>
              <a:rPr lang="de-DE" sz="2800" dirty="0"/>
              <a:t> </a:t>
            </a:r>
            <a:r>
              <a:rPr lang="de-DE" sz="2800" dirty="0" err="1"/>
              <a:t>ut</a:t>
            </a:r>
            <a:r>
              <a:rPr lang="de-DE" sz="2800" dirty="0"/>
              <a:t> </a:t>
            </a:r>
            <a:r>
              <a:rPr lang="de-DE" sz="2800" dirty="0" err="1"/>
              <a:t>aliquip</a:t>
            </a:r>
            <a:r>
              <a:rPr lang="de-DE" sz="2800" dirty="0"/>
              <a:t> ex </a:t>
            </a:r>
            <a:r>
              <a:rPr lang="de-DE" sz="2800" dirty="0" err="1"/>
              <a:t>ea</a:t>
            </a:r>
            <a:r>
              <a:rPr lang="de-DE" sz="2800" dirty="0"/>
              <a:t> commodo </a:t>
            </a:r>
            <a:r>
              <a:rPr lang="de-DE" sz="2800" dirty="0" err="1"/>
              <a:t>consequat</a:t>
            </a:r>
            <a:r>
              <a:rPr lang="de-DE" sz="2800" dirty="0"/>
              <a:t>. Duis </a:t>
            </a:r>
            <a:r>
              <a:rPr lang="de-DE" sz="2800" dirty="0" err="1"/>
              <a:t>aute</a:t>
            </a:r>
            <a:r>
              <a:rPr lang="de-DE" sz="2800" dirty="0"/>
              <a:t> </a:t>
            </a:r>
            <a:r>
              <a:rPr lang="de-DE" sz="2800" dirty="0" err="1"/>
              <a:t>irure</a:t>
            </a:r>
            <a:r>
              <a:rPr lang="de-DE" sz="2800" dirty="0"/>
              <a:t> </a:t>
            </a:r>
            <a:r>
              <a:rPr lang="de-DE" sz="2800" dirty="0" err="1"/>
              <a:t>dolor</a:t>
            </a:r>
            <a:r>
              <a:rPr lang="de-DE" sz="2800" dirty="0"/>
              <a:t> in </a:t>
            </a:r>
            <a:r>
              <a:rPr lang="de-DE" sz="2800" dirty="0" err="1"/>
              <a:t>reprehenderit</a:t>
            </a:r>
            <a:r>
              <a:rPr lang="de-DE" sz="2800" dirty="0"/>
              <a:t> in </a:t>
            </a:r>
            <a:r>
              <a:rPr lang="de-DE" sz="2800" dirty="0" err="1"/>
              <a:t>voluptate</a:t>
            </a:r>
            <a:r>
              <a:rPr lang="de-DE" sz="2800" dirty="0"/>
              <a:t> </a:t>
            </a:r>
            <a:r>
              <a:rPr lang="de-DE" sz="2800" dirty="0" err="1"/>
              <a:t>velit</a:t>
            </a:r>
            <a:r>
              <a:rPr lang="de-DE" sz="2800" dirty="0"/>
              <a:t> esse </a:t>
            </a:r>
            <a:r>
              <a:rPr lang="de-DE" sz="2800" dirty="0" err="1"/>
              <a:t>cillum</a:t>
            </a:r>
            <a:r>
              <a:rPr lang="de-DE" sz="2800" dirty="0"/>
              <a:t> </a:t>
            </a:r>
            <a:r>
              <a:rPr lang="de-DE" sz="2800" dirty="0" err="1"/>
              <a:t>dolore</a:t>
            </a:r>
            <a:r>
              <a:rPr lang="de-DE" sz="2800" dirty="0"/>
              <a:t> </a:t>
            </a:r>
            <a:r>
              <a:rPr lang="de-DE" sz="2800" dirty="0" err="1"/>
              <a:t>eu</a:t>
            </a:r>
            <a:r>
              <a:rPr lang="de-DE" sz="2800" dirty="0"/>
              <a:t> </a:t>
            </a:r>
            <a:r>
              <a:rPr lang="de-DE" sz="2800" dirty="0" err="1"/>
              <a:t>fugiat</a:t>
            </a:r>
            <a:r>
              <a:rPr lang="de-DE" sz="2800" dirty="0"/>
              <a:t> </a:t>
            </a:r>
            <a:r>
              <a:rPr lang="de-DE" sz="2800" dirty="0" err="1"/>
              <a:t>nulla</a:t>
            </a:r>
            <a:r>
              <a:rPr lang="de-DE" sz="2800" dirty="0"/>
              <a:t> </a:t>
            </a:r>
            <a:r>
              <a:rPr lang="de-DE" sz="2800" dirty="0" err="1"/>
              <a:t>pariatur</a:t>
            </a:r>
            <a:r>
              <a:rPr lang="de-DE" sz="2800" dirty="0"/>
              <a:t>. </a:t>
            </a:r>
            <a:r>
              <a:rPr lang="de-DE" sz="2800" dirty="0" err="1"/>
              <a:t>Excepteur</a:t>
            </a:r>
            <a:r>
              <a:rPr lang="de-DE" sz="2800" dirty="0"/>
              <a:t> </a:t>
            </a:r>
            <a:r>
              <a:rPr lang="de-DE" sz="2800" dirty="0" err="1"/>
              <a:t>sint</a:t>
            </a:r>
            <a:r>
              <a:rPr lang="de-DE" sz="2800" dirty="0"/>
              <a:t> </a:t>
            </a:r>
            <a:r>
              <a:rPr lang="de-DE" sz="2800" dirty="0" err="1"/>
              <a:t>occaecat</a:t>
            </a:r>
            <a:r>
              <a:rPr lang="de-DE" sz="2800" dirty="0"/>
              <a:t> cupidatat non </a:t>
            </a:r>
            <a:r>
              <a:rPr lang="de-DE" sz="2800" dirty="0" err="1"/>
              <a:t>proident</a:t>
            </a:r>
            <a:r>
              <a:rPr lang="de-DE" sz="2800" dirty="0"/>
              <a:t>, </a:t>
            </a:r>
            <a:r>
              <a:rPr lang="de-DE" sz="2800" dirty="0" err="1"/>
              <a:t>sunt</a:t>
            </a:r>
            <a:r>
              <a:rPr lang="de-DE" sz="2800" dirty="0"/>
              <a:t> in culpa </a:t>
            </a:r>
            <a:r>
              <a:rPr lang="de-DE" sz="2800" dirty="0" err="1"/>
              <a:t>qui</a:t>
            </a:r>
            <a:r>
              <a:rPr lang="de-DE" sz="2800" dirty="0"/>
              <a:t> </a:t>
            </a:r>
            <a:r>
              <a:rPr lang="de-DE" sz="2800" dirty="0" err="1"/>
              <a:t>officia</a:t>
            </a:r>
            <a:r>
              <a:rPr lang="de-DE" sz="2800" dirty="0"/>
              <a:t> </a:t>
            </a:r>
            <a:r>
              <a:rPr lang="de-DE" sz="2800" dirty="0" err="1"/>
              <a:t>deserunt</a:t>
            </a:r>
            <a:r>
              <a:rPr lang="de-DE" sz="2800" dirty="0"/>
              <a:t> </a:t>
            </a:r>
            <a:r>
              <a:rPr lang="de-DE" sz="2800" dirty="0" err="1"/>
              <a:t>mollit</a:t>
            </a:r>
            <a:r>
              <a:rPr lang="de-DE" sz="2800" dirty="0"/>
              <a:t> </a:t>
            </a:r>
            <a:r>
              <a:rPr lang="de-DE" sz="2800" dirty="0" err="1"/>
              <a:t>anim</a:t>
            </a:r>
            <a:r>
              <a:rPr lang="de-DE" sz="2800" dirty="0"/>
              <a:t> </a:t>
            </a:r>
            <a:r>
              <a:rPr lang="de-DE" sz="2800" dirty="0" err="1"/>
              <a:t>id</a:t>
            </a:r>
            <a:r>
              <a:rPr lang="de-DE" sz="2800" dirty="0"/>
              <a:t> </a:t>
            </a:r>
            <a:r>
              <a:rPr lang="de-DE" sz="2800" dirty="0" err="1"/>
              <a:t>est</a:t>
            </a:r>
            <a:r>
              <a:rPr lang="de-DE" sz="2800" dirty="0"/>
              <a:t> </a:t>
            </a:r>
            <a:r>
              <a:rPr lang="de-DE" sz="2800" dirty="0" err="1"/>
              <a:t>laborum</a:t>
            </a:r>
            <a:r>
              <a:rPr lang="de-DE" sz="2800" dirty="0" smtClean="0"/>
              <a:t>. 			</a:t>
            </a:r>
            <a:r>
              <a:rPr lang="de-DE" sz="2800" dirty="0" smtClean="0">
                <a:solidFill>
                  <a:srgbClr val="FF0000"/>
                </a:solidFill>
              </a:rPr>
              <a:t>28</a:t>
            </a:r>
            <a:endParaRPr lang="de-DE" sz="2800" dirty="0">
              <a:solidFill>
                <a:srgbClr val="FF0000"/>
              </a:solidFill>
            </a:endParaRPr>
          </a:p>
        </p:txBody>
      </p:sp>
      <p:pic>
        <p:nvPicPr>
          <p:cNvPr id="4" name="Picture 2" descr="T:\e Med\eMed Corporate Design\DerPunkt\Logo\eMed Logo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64" y="376643"/>
            <a:ext cx="2192350" cy="685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2582313" y="282388"/>
            <a:ext cx="677683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err="1"/>
              <a:t>Lorem</a:t>
            </a:r>
            <a:r>
              <a:rPr lang="de-DE" sz="4000" dirty="0"/>
              <a:t> </a:t>
            </a:r>
            <a:r>
              <a:rPr lang="de-DE" sz="4000" dirty="0" err="1"/>
              <a:t>ipsum</a:t>
            </a:r>
            <a:r>
              <a:rPr lang="de-DE" sz="4000" dirty="0"/>
              <a:t> </a:t>
            </a:r>
            <a:r>
              <a:rPr lang="de-DE" sz="4000" dirty="0" err="1"/>
              <a:t>dolor</a:t>
            </a:r>
            <a:r>
              <a:rPr lang="de-DE" sz="4000" dirty="0"/>
              <a:t> </a:t>
            </a:r>
            <a:r>
              <a:rPr lang="de-DE" sz="4000" dirty="0" err="1"/>
              <a:t>sit</a:t>
            </a:r>
            <a:r>
              <a:rPr lang="de-DE" sz="4000" dirty="0"/>
              <a:t> </a:t>
            </a:r>
            <a:r>
              <a:rPr lang="de-DE" sz="4000" dirty="0" err="1" smtClean="0"/>
              <a:t>amet</a:t>
            </a:r>
            <a:r>
              <a:rPr lang="de-DE" sz="4000" dirty="0" smtClean="0"/>
              <a:t> </a:t>
            </a:r>
            <a:r>
              <a:rPr lang="de-DE" sz="4000" dirty="0" smtClean="0">
                <a:solidFill>
                  <a:srgbClr val="FF0000"/>
                </a:solidFill>
              </a:rPr>
              <a:t>40</a:t>
            </a:r>
          </a:p>
          <a:p>
            <a:r>
              <a:rPr lang="de-DE" sz="1200" dirty="0" err="1"/>
              <a:t>consectetur</a:t>
            </a:r>
            <a:r>
              <a:rPr lang="de-DE" sz="1200" dirty="0"/>
              <a:t> </a:t>
            </a:r>
            <a:r>
              <a:rPr lang="de-DE" sz="1200" dirty="0" err="1"/>
              <a:t>adipiscing</a:t>
            </a:r>
            <a:r>
              <a:rPr lang="de-DE" sz="1200" dirty="0"/>
              <a:t> </a:t>
            </a:r>
            <a:r>
              <a:rPr lang="de-DE" sz="1200" dirty="0" err="1" smtClean="0"/>
              <a:t>elit</a:t>
            </a:r>
            <a:r>
              <a:rPr lang="de-DE" sz="1200" dirty="0" smtClean="0"/>
              <a:t> 										</a:t>
            </a:r>
            <a:r>
              <a:rPr lang="de-DE" sz="1200" dirty="0" smtClean="0">
                <a:solidFill>
                  <a:srgbClr val="FF0000"/>
                </a:solidFill>
              </a:rPr>
              <a:t>12</a:t>
            </a:r>
            <a:endParaRPr lang="de-DE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0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426</Words>
  <Application>Microsoft Office PowerPoint</Application>
  <PresentationFormat>A3-Papier (297 x 420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DKFZ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Kayserili Erkut, Melek Asli</dc:creator>
  <cp:lastModifiedBy>Kayserili Erkut, Melek Asli</cp:lastModifiedBy>
  <cp:revision>2</cp:revision>
  <dcterms:created xsi:type="dcterms:W3CDTF">2020-10-19T08:20:52Z</dcterms:created>
  <dcterms:modified xsi:type="dcterms:W3CDTF">2020-10-19T08:37:56Z</dcterms:modified>
</cp:coreProperties>
</file>